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T Sans Narrow"/>
      <p:regular r:id="rId12"/>
      <p:bold r:id="rId13"/>
    </p:embeddedFont>
    <p:embeddedFont>
      <p:font typeface="Oswald"/>
      <p:regular r:id="rId14"/>
      <p:bold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TSansNarrow-bold.fntdata"/><Relationship Id="rId12" Type="http://schemas.openxmlformats.org/officeDocument/2006/relationships/font" Target="fonts/PTSansNarr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bold.fntdata"/><Relationship Id="rId14" Type="http://schemas.openxmlformats.org/officeDocument/2006/relationships/font" Target="fonts/Oswald-regular.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7ce571e975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7ce571e975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7ce571e975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7ce571e975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7ce571e97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7ce571e97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Childcare</a:t>
            </a:r>
            <a:endParaRPr/>
          </a:p>
          <a:p>
            <a:pPr indent="0" lvl="0" marL="0" rtl="0" algn="l">
              <a:spcBef>
                <a:spcPts val="0"/>
              </a:spcBef>
              <a:spcAft>
                <a:spcPts val="0"/>
              </a:spcAft>
              <a:buNone/>
            </a:pPr>
            <a:r>
              <a:rPr lang="en"/>
              <a:t>Quality of instruction</a:t>
            </a:r>
            <a:endParaRPr/>
          </a:p>
          <a:p>
            <a:pPr indent="0" lvl="0" marL="0" rtl="0" algn="l">
              <a:spcBef>
                <a:spcPts val="0"/>
              </a:spcBef>
              <a:spcAft>
                <a:spcPts val="0"/>
              </a:spcAft>
              <a:buNone/>
            </a:pPr>
            <a:r>
              <a:rPr lang="en"/>
              <a:t>Length of school 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7ce571e97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7ce571e97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7ce571e975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7ce571e975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edweek.org/leadership/4-day-school-weeks-new-research-examines-the-benefits-and-drawbacks/2021/10" TargetMode="External"/><Relationship Id="rId4" Type="http://schemas.openxmlformats.org/officeDocument/2006/relationships/image" Target="../media/image3.png"/><Relationship Id="rId5" Type="http://schemas.openxmlformats.org/officeDocument/2006/relationships/hyperlink" Target="https://www.edweek.org/leadership/4-day-school-weeks-new-research-examines-the-benefits-and-drawbacks/2021/1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4-day school week</a:t>
            </a:r>
            <a:endParaRPr/>
          </a:p>
          <a:p>
            <a:pPr indent="0" lvl="0" marL="0" rtl="0" algn="ctr">
              <a:spcBef>
                <a:spcPts val="0"/>
              </a:spcBef>
              <a:spcAft>
                <a:spcPts val="0"/>
              </a:spcAft>
              <a:buNone/>
            </a:pPr>
            <a:r>
              <a:rPr lang="en"/>
              <a:t>Parent Survey Results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a:t>4-day school week Committee Meeting One</a:t>
            </a:r>
            <a:endParaRPr/>
          </a:p>
          <a:p>
            <a:pPr indent="0" lvl="0" marL="0" rtl="0" algn="ctr">
              <a:spcBef>
                <a:spcPts val="0"/>
              </a:spcBef>
              <a:spcAft>
                <a:spcPts val="0"/>
              </a:spcAft>
              <a:buNone/>
            </a:pPr>
            <a:r>
              <a:rPr lang="en"/>
              <a:t>November 2, 2022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In which grade is your child/ren? (Check all that apply). Number of responses: 679 responses." id="74" name="Google Shape;74;p14" title="In which grade is your child/ren? (Check all that apply)"/>
          <p:cNvPicPr preferRelativeResize="0"/>
          <p:nvPr/>
        </p:nvPicPr>
        <p:blipFill>
          <a:blip r:embed="rId3">
            <a:alphaModFix/>
          </a:blip>
          <a:stretch>
            <a:fillRect/>
          </a:stretch>
        </p:blipFill>
        <p:spPr>
          <a:xfrm>
            <a:off x="0" y="22324"/>
            <a:ext cx="9144003" cy="50988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Would you be in favor of a four-day school week?. Number of responses: 679 responses." id="81" name="Google Shape;81;p15" title="Would you be in favor of a four-day school week?"/>
          <p:cNvPicPr preferRelativeResize="0"/>
          <p:nvPr/>
        </p:nvPicPr>
        <p:blipFill>
          <a:blip r:embed="rId3">
            <a:alphaModFix/>
          </a:blip>
          <a:stretch>
            <a:fillRect/>
          </a:stretch>
        </p:blipFill>
        <p:spPr>
          <a:xfrm>
            <a:off x="0" y="647402"/>
            <a:ext cx="9144003" cy="38486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7" name="Google Shape;87;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What is your greatest concern with a possible four-day school week?. Number of responses: 679 responses." id="88" name="Google Shape;88;p16" title="What is your greatest concern with a possible four-day school week?"/>
          <p:cNvPicPr preferRelativeResize="0"/>
          <p:nvPr/>
        </p:nvPicPr>
        <p:blipFill>
          <a:blip r:embed="rId3">
            <a:alphaModFix/>
          </a:blip>
          <a:stretch>
            <a:fillRect/>
          </a:stretch>
        </p:blipFill>
        <p:spPr>
          <a:xfrm>
            <a:off x="0" y="647402"/>
            <a:ext cx="9144003" cy="3848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4" name="Google Shape;94;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orms response chart. Question title: A four-day week means that school days may be longer, holidays shortened, and possibly more days added to start of the school calendar. Please check items that you are willing to accept to have a four-day school week.. Number of responses: 679 responses." id="95" name="Google Shape;95;p17" title="A four-day week means that school days may be longer, holidays shortened, and possibly more days added to start of the school calendar. Please check items that you are willing to accept to have a four-day school week."/>
          <p:cNvPicPr preferRelativeResize="0"/>
          <p:nvPr/>
        </p:nvPicPr>
        <p:blipFill>
          <a:blip r:embed="rId3">
            <a:alphaModFix/>
          </a:blip>
          <a:stretch>
            <a:fillRect/>
          </a:stretch>
        </p:blipFill>
        <p:spPr>
          <a:xfrm>
            <a:off x="0" y="247799"/>
            <a:ext cx="9144003" cy="46479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Scenarios - Lengthen school day or school year	</a:t>
            </a:r>
            <a:endParaRPr/>
          </a:p>
        </p:txBody>
      </p:sp>
      <p:sp>
        <p:nvSpPr>
          <p:cNvPr id="101" name="Google Shape;101;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Ed Week Article</a:t>
            </a:r>
            <a:endParaRPr/>
          </a:p>
        </p:txBody>
      </p:sp>
      <p:pic>
        <p:nvPicPr>
          <p:cNvPr id="102" name="Google Shape;102;p18"/>
          <p:cNvPicPr preferRelativeResize="0"/>
          <p:nvPr/>
        </p:nvPicPr>
        <p:blipFill>
          <a:blip r:embed="rId4">
            <a:alphaModFix/>
          </a:blip>
          <a:stretch>
            <a:fillRect/>
          </a:stretch>
        </p:blipFill>
        <p:spPr>
          <a:xfrm>
            <a:off x="350876" y="1021075"/>
            <a:ext cx="5611474" cy="3793200"/>
          </a:xfrm>
          <a:prstGeom prst="rect">
            <a:avLst/>
          </a:prstGeom>
          <a:noFill/>
          <a:ln>
            <a:noFill/>
          </a:ln>
        </p:spPr>
      </p:pic>
      <p:sp>
        <p:nvSpPr>
          <p:cNvPr id="103" name="Google Shape;103;p18"/>
          <p:cNvSpPr txBox="1"/>
          <p:nvPr/>
        </p:nvSpPr>
        <p:spPr>
          <a:xfrm>
            <a:off x="6371350" y="1864250"/>
            <a:ext cx="1931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u="sng">
                <a:solidFill>
                  <a:schemeClr val="hlink"/>
                </a:solidFill>
                <a:latin typeface="Oswald"/>
                <a:ea typeface="Oswald"/>
                <a:cs typeface="Oswald"/>
                <a:sym typeface="Oswald"/>
                <a:hlinkClick r:id="rId5"/>
              </a:rPr>
              <a:t>Ed Week Article</a:t>
            </a:r>
            <a:endParaRPr sz="36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